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467" r:id="rId2"/>
    <p:sldId id="469" r:id="rId3"/>
    <p:sldId id="470" r:id="rId4"/>
    <p:sldId id="468" r:id="rId5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zione predefinita" id="{991A9F6E-6501-40EF-AE76-92461650E00E}">
          <p14:sldIdLst>
            <p14:sldId id="467"/>
            <p14:sldId id="469"/>
            <p14:sldId id="470"/>
            <p14:sldId id="468"/>
          </p14:sldIdLst>
        </p14:section>
        <p14:section name="Sezione senza titolo" id="{D294B7C9-DEA4-4014-ABE2-25840DD8C2F0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0000"/>
    <a:srgbClr val="00CC00"/>
    <a:srgbClr val="CC0099"/>
    <a:srgbClr val="FF6600"/>
    <a:srgbClr val="00FFFF"/>
    <a:srgbClr val="33CC33"/>
    <a:srgbClr val="C2CC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530" autoAdjust="0"/>
    <p:restoredTop sz="94660"/>
  </p:normalViewPr>
  <p:slideViewPr>
    <p:cSldViewPr snapToGrid="0">
      <p:cViewPr>
        <p:scale>
          <a:sx n="73" d="100"/>
          <a:sy n="73" d="100"/>
        </p:scale>
        <p:origin x="-810" y="-72"/>
      </p:cViewPr>
      <p:guideLst>
        <p:guide orient="horz" pos="3426"/>
        <p:guide orient="horz" pos="4176"/>
        <p:guide pos="387"/>
        <p:guide pos="5568"/>
        <p:guide pos="192"/>
        <p:guide pos="5321"/>
        <p:guide pos="257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GB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37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Fare clic per modificare gli stili del testo dello schema</a:t>
            </a:r>
          </a:p>
          <a:p>
            <a:pPr lvl="1"/>
            <a:r>
              <a:rPr lang="en-GB" smtClean="0"/>
              <a:t>Secondo livello</a:t>
            </a:r>
          </a:p>
          <a:p>
            <a:pPr lvl="2"/>
            <a:r>
              <a:rPr lang="en-GB" smtClean="0"/>
              <a:t>Terzo livello</a:t>
            </a:r>
          </a:p>
          <a:p>
            <a:pPr lvl="3"/>
            <a:r>
              <a:rPr lang="en-GB" smtClean="0"/>
              <a:t>Quarto livello</a:t>
            </a:r>
          </a:p>
          <a:p>
            <a:pPr lvl="4"/>
            <a:r>
              <a:rPr lang="en-GB" smtClean="0"/>
              <a:t>Quinto livello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GB"/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01504ED-C790-4EED-9BBF-6AE883EC0D05}" type="slidenum">
              <a:rPr lang="en-GB"/>
              <a:pPr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32803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</p:cSld>
  <p:clrMapOvr>
    <a:masterClrMapping/>
  </p:clrMapOvr>
  <p:transition>
    <p:pull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  <p:transition>
    <p:pull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  <p:transition>
    <p:pull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  <p:transition>
    <p:pull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  <p:transition>
    <p:pull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</p:cSld>
  <p:clrMapOvr>
    <a:masterClrMapping/>
  </p:clrMapOvr>
  <p:transition>
    <p:pull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pull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  <p:transition>
    <p:pull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  <p:transition>
    <p:pull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  <p:transition>
    <p:pull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  <p:transition>
    <p:pull dir="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  <p:transition>
    <p:pull dir="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olo, test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  <p:transition>
    <p:pull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accent2">
                <a:gamma/>
                <a:shade val="46275"/>
                <a:invGamma/>
              </a:schemeClr>
            </a:gs>
            <a:gs pos="50000">
              <a:schemeClr val="accent2"/>
            </a:gs>
            <a:gs pos="100000">
              <a:schemeClr val="accent2">
                <a:gamma/>
                <a:shade val="46275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ransition>
    <p:pull dir="d"/>
  </p:transition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809897" y="1776549"/>
            <a:ext cx="7746274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b="1" dirty="0" smtClean="0"/>
          </a:p>
          <a:p>
            <a:pPr algn="ctr"/>
            <a:endParaRPr lang="en-US" sz="4400" b="1" dirty="0">
              <a:solidFill>
                <a:srgbClr val="FFFF00"/>
              </a:solidFill>
            </a:endParaRPr>
          </a:p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La </a:t>
            </a:r>
            <a:r>
              <a:rPr lang="en-US" sz="3600" b="1" dirty="0" err="1" smtClean="0">
                <a:solidFill>
                  <a:srgbClr val="FFFF00"/>
                </a:solidFill>
              </a:rPr>
              <a:t>Neruropatia</a:t>
            </a:r>
            <a:r>
              <a:rPr lang="en-US" sz="3600" b="1" dirty="0" smtClean="0">
                <a:solidFill>
                  <a:srgbClr val="FFFF00"/>
                </a:solidFill>
              </a:rPr>
              <a:t> </a:t>
            </a:r>
            <a:r>
              <a:rPr lang="en-US" sz="3600" b="1" dirty="0" err="1" smtClean="0">
                <a:solidFill>
                  <a:srgbClr val="FFFF00"/>
                </a:solidFill>
              </a:rPr>
              <a:t>Fibulare</a:t>
            </a:r>
            <a:endParaRPr lang="en-US" sz="3600" b="1" dirty="0" smtClean="0">
              <a:solidFill>
                <a:srgbClr val="FFFF00"/>
              </a:solidFill>
            </a:endParaRPr>
          </a:p>
          <a:p>
            <a:pPr algn="ctr"/>
            <a:r>
              <a:rPr lang="en-US" sz="3600" b="1" dirty="0" smtClean="0">
                <a:solidFill>
                  <a:srgbClr val="FFFF00"/>
                </a:solidFill>
              </a:rPr>
              <a:t>( SPE)</a:t>
            </a:r>
          </a:p>
          <a:p>
            <a:pPr algn="ctr"/>
            <a:endParaRPr lang="en-US" sz="3600" b="1" dirty="0">
              <a:solidFill>
                <a:srgbClr val="FFFF00"/>
              </a:solidFill>
            </a:endParaRPr>
          </a:p>
          <a:p>
            <a:pPr algn="ctr"/>
            <a:r>
              <a:rPr lang="en-US" sz="2000" b="1" dirty="0" smtClean="0"/>
              <a:t>Paolo Di Benedetto, Udine</a:t>
            </a:r>
            <a:endParaRPr lang="en-US" sz="2000" b="1" dirty="0"/>
          </a:p>
          <a:p>
            <a:endParaRPr lang="en-US" dirty="0" smtClean="0"/>
          </a:p>
          <a:p>
            <a:endParaRPr lang="en-US" b="1" dirty="0" smtClean="0"/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66551057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i Benedetto\Documents\Fisiatria Italiana\2018\Giugno 2018\Anatomia 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6915" y="809897"/>
            <a:ext cx="6283234" cy="459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5068565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6549" y="574766"/>
            <a:ext cx="4689566" cy="4911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26389753"/>
      </p:ext>
    </p:extLst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i Benedetto\Documents\Fisiatria Italiana\2018\Giugno 2018\LA+SINDROME+DA+INCARCERAMENTO+DELLO+SCIATICO+POPLITEO+ESTERNO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tangolo 1"/>
          <p:cNvSpPr/>
          <p:nvPr/>
        </p:nvSpPr>
        <p:spPr>
          <a:xfrm>
            <a:off x="529047" y="274320"/>
            <a:ext cx="45719" cy="7837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Rettangolo 2"/>
          <p:cNvSpPr/>
          <p:nvPr/>
        </p:nvSpPr>
        <p:spPr>
          <a:xfrm>
            <a:off x="0" y="0"/>
            <a:ext cx="8739051" cy="15544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NEUROPATIA del N. FIBULARE o SPE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13803347"/>
      </p:ext>
    </p:extLst>
  </p:cSld>
  <p:clrMapOvr>
    <a:masterClrMapping/>
  </p:clrMapOvr>
  <p:transition>
    <p:pull dir="d"/>
  </p:transition>
</p:sld>
</file>

<file path=ppt/theme/theme1.xml><?xml version="1.0" encoding="utf-8"?>
<a:theme xmlns:a="http://schemas.openxmlformats.org/drawingml/2006/main" name="Struttura predefinita">
  <a:themeElements>
    <a:clrScheme name="">
      <a:dk1>
        <a:srgbClr val="808080"/>
      </a:dk1>
      <a:lt1>
        <a:srgbClr val="FFFFFF"/>
      </a:lt1>
      <a:dk2>
        <a:srgbClr val="0000FF"/>
      </a:dk2>
      <a:lt2>
        <a:srgbClr val="FFCC00"/>
      </a:lt2>
      <a:accent1>
        <a:srgbClr val="00CC99"/>
      </a:accent1>
      <a:accent2>
        <a:srgbClr val="3333CC"/>
      </a:accent2>
      <a:accent3>
        <a:srgbClr val="AAAAFF"/>
      </a:accent3>
      <a:accent4>
        <a:srgbClr val="DADADA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Struttura predefinita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4512</TotalTime>
  <Words>18</Words>
  <Application>Microsoft Office PowerPoint</Application>
  <PresentationFormat>Presentazione su schermo (4:3)</PresentationFormat>
  <Paragraphs>8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5" baseType="lpstr">
      <vt:lpstr>Struttura predefinita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di PowerPoint</dc:title>
  <dc:creator>Francesca Pedrazzi</dc:creator>
  <cp:lastModifiedBy>Di Benedetto</cp:lastModifiedBy>
  <cp:revision>313</cp:revision>
  <dcterms:created xsi:type="dcterms:W3CDTF">2004-09-04T08:03:07Z</dcterms:created>
  <dcterms:modified xsi:type="dcterms:W3CDTF">2018-07-01T15:09:48Z</dcterms:modified>
</cp:coreProperties>
</file>